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pxJKy5bhBdk6dcYa1wdenedlk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5b44d037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05b44d03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b44d037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05b44d03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5b44d037f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05b44d03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5b44d037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05b44d03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5b44d037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05b44d03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5b44d037f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05b44d03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28" name="Google Shape;28;p1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29" name="Google Shape;29;p1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1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Google Shape;32;p1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5EEF0"/>
          </a:solidFill>
          <a:ln>
            <a:noFill/>
          </a:ln>
        </p:spPr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40" name="Google Shape;40;p2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25C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" name="Google Shape;41;p2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2" name="Google Shape;42;p2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7" name="Google Shape;57;p1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Century Gothic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4C3D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3D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" name="Google Shape;70;p1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71" name="Google Shape;71;p1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725C7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9" name="Google Shape;79;p16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4C3D4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grpSp>
        <p:nvGrpSpPr>
          <p:cNvPr id="10" name="Google Shape;10;p1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hyperlink" Target="https://github.com/Abir-Ashab/SPL-1" TargetMode="External"/><Relationship Id="rId5" Type="http://schemas.openxmlformats.org/officeDocument/2006/relationships/hyperlink" Target="https://github.com/Abir-Ashab/SPL-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hyperlink" Target="https://en.wikipedia.org/wiki/Artificial_intelligence" TargetMode="External"/><Relationship Id="rId5" Type="http://schemas.openxmlformats.org/officeDocument/2006/relationships/hyperlink" Target="https://en.wikipedia.org/wiki/Training_data" TargetMode="External"/><Relationship Id="rId6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4294967295" type="ctrTitle"/>
          </p:nvPr>
        </p:nvSpPr>
        <p:spPr>
          <a:xfrm>
            <a:off x="883925" y="255246"/>
            <a:ext cx="108447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entury Gothic"/>
              <a:buNone/>
            </a:pPr>
            <a:r>
              <a:rPr b="1" i="0" lang="en-GB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Project Lab-1</a:t>
            </a:r>
            <a:br>
              <a:rPr b="1" i="0" lang="en-GB" sz="4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entury Gothic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"/>
          <p:cNvSpPr txBox="1"/>
          <p:nvPr>
            <p:ph idx="4294967295" type="subTitle"/>
          </p:nvPr>
        </p:nvSpPr>
        <p:spPr>
          <a:xfrm>
            <a:off x="1671107" y="3222566"/>
            <a:ext cx="8964000" cy="5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Name : Abir Ashab Niloy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ID : BSSE-1315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t/>
            </a:r>
            <a:endParaRPr b="0" i="0" sz="2000" u="sng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1" i="0" lang="en-GB" sz="2000" u="sng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Supervisor: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Kishan Kumar Ganguly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Assistant Professor,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Institute of Information Technology,</a:t>
            </a:r>
            <a:endParaRPr b="0" i="0" sz="20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rPr b="0" i="0" lang="en-GB" sz="2000" u="none" cap="none" strike="noStrike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University of Dhaka</a:t>
            </a:r>
            <a:endParaRPr b="0" i="0" sz="2000" u="none" cap="none" strike="noStrike">
              <a:solidFill>
                <a:srgbClr val="26262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6632" y="3905415"/>
            <a:ext cx="2830664" cy="28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>
            <p:ph idx="4294967295" type="ctrTitle"/>
          </p:nvPr>
        </p:nvSpPr>
        <p:spPr>
          <a:xfrm>
            <a:off x="1036321" y="1378228"/>
            <a:ext cx="1084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18181"/>
              <a:buFont typeface="Century Gothic"/>
              <a:buNone/>
            </a:pPr>
            <a:r>
              <a:rPr b="1" i="0" lang="en-GB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Machine Learning Algorithms</a:t>
            </a:r>
            <a:br>
              <a:rPr b="1" i="0" lang="en-GB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i="0" sz="4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5b44d037f_0_61"/>
          <p:cNvSpPr txBox="1"/>
          <p:nvPr>
            <p:ph type="title"/>
          </p:nvPr>
        </p:nvSpPr>
        <p:spPr>
          <a:xfrm>
            <a:off x="9057100" y="624275"/>
            <a:ext cx="32004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kNN fun</a:t>
            </a:r>
            <a:r>
              <a:rPr lang="en-GB">
                <a:solidFill>
                  <a:schemeClr val="dk1"/>
                </a:solidFill>
              </a:rPr>
              <a:t>cti</a:t>
            </a:r>
            <a:r>
              <a:rPr lang="en-GB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170" name="Google Shape;170;g205b44d037f_0_61"/>
          <p:cNvSpPr txBox="1"/>
          <p:nvPr>
            <p:ph idx="1" type="body"/>
          </p:nvPr>
        </p:nvSpPr>
        <p:spPr>
          <a:xfrm>
            <a:off x="838200" y="685800"/>
            <a:ext cx="67116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171" name="Google Shape;171;g205b44d037f_0_61"/>
          <p:cNvSpPr txBox="1"/>
          <p:nvPr>
            <p:ph idx="2" type="body"/>
          </p:nvPr>
        </p:nvSpPr>
        <p:spPr>
          <a:xfrm>
            <a:off x="8918665" y="2361585"/>
            <a:ext cx="32004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lang="en-GB"/>
              <a:t>Knn function</a:t>
            </a:r>
            <a:endParaRPr/>
          </a:p>
        </p:txBody>
      </p:sp>
      <p:pic>
        <p:nvPicPr>
          <p:cNvPr id="172" name="Google Shape;172;g205b44d037f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83050" cy="69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5b44d037f_0_31"/>
          <p:cNvSpPr txBox="1"/>
          <p:nvPr>
            <p:ph type="title"/>
          </p:nvPr>
        </p:nvSpPr>
        <p:spPr>
          <a:xfrm>
            <a:off x="1177475" y="0"/>
            <a:ext cx="10058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78" name="Google Shape;178;g205b44d037f_0_31"/>
          <p:cNvSpPr txBox="1"/>
          <p:nvPr>
            <p:ph idx="1" type="body"/>
          </p:nvPr>
        </p:nvSpPr>
        <p:spPr>
          <a:xfrm>
            <a:off x="1069850" y="1223998"/>
            <a:ext cx="10058400" cy="4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K-Means :</a:t>
            </a:r>
            <a:r>
              <a:rPr lang="en-GB"/>
              <a:t> Here i take the data point as input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8 point -&gt; (1,2),(2,4),(3,6),(4,8),(5,10,)(6,12),(7,14),(8,16)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And take pass the values along with k = 3 to the function K-means.Here i used euclidean equation for getting distance between two point.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                                                            																																																																																											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Output is : </a:t>
            </a:r>
            <a:endParaRPr/>
          </a:p>
        </p:txBody>
      </p:sp>
      <p:pic>
        <p:nvPicPr>
          <p:cNvPr id="179" name="Google Shape;179;g205b44d037f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475" y="2794875"/>
            <a:ext cx="80581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5b44d037f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5225" y="3983475"/>
            <a:ext cx="3244450" cy="28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05b44d037f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5" y="-236800"/>
            <a:ext cx="8241900" cy="727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05b44d037f_0_50"/>
          <p:cNvSpPr txBox="1"/>
          <p:nvPr>
            <p:ph idx="1" type="body"/>
          </p:nvPr>
        </p:nvSpPr>
        <p:spPr>
          <a:xfrm>
            <a:off x="9333875" y="2438750"/>
            <a:ext cx="22326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b="1" lang="en-GB" sz="3100"/>
              <a:t>K-Means Function</a:t>
            </a:r>
            <a:endParaRPr b="1"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1069850" y="-375200"/>
            <a:ext cx="100584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				</a:t>
            </a:r>
            <a:r>
              <a:rPr lang="en-GB" sz="4000">
                <a:solidFill>
                  <a:schemeClr val="dk1"/>
                </a:solidFill>
              </a:rPr>
              <a:t>Progress till now….</a:t>
            </a:r>
            <a:endParaRPr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1069850" y="1193198"/>
            <a:ext cx="10058400" cy="49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Decision tree</a:t>
            </a:r>
            <a:r>
              <a:rPr lang="en-GB"/>
              <a:t> : Here i used ID3 (Iterative Dichotomiser 3) algorithm for building a decision tree.The tree I used as sample is :                                     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>
              <a:highlight>
                <a:srgbClr val="EBECEC"/>
              </a:highlight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825" y="1878075"/>
            <a:ext cx="9579675" cy="49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5b44d037f_0_70"/>
          <p:cNvSpPr txBox="1"/>
          <p:nvPr>
            <p:ph type="title"/>
          </p:nvPr>
        </p:nvSpPr>
        <p:spPr>
          <a:xfrm>
            <a:off x="8549640" y="685800"/>
            <a:ext cx="3200400" cy="173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Entropy &amp; Gain</a:t>
            </a:r>
            <a:endParaRPr/>
          </a:p>
        </p:txBody>
      </p:sp>
      <p:sp>
        <p:nvSpPr>
          <p:cNvPr id="199" name="Google Shape;199;g205b44d037f_0_70"/>
          <p:cNvSpPr txBox="1"/>
          <p:nvPr>
            <p:ph idx="1" type="body"/>
          </p:nvPr>
        </p:nvSpPr>
        <p:spPr>
          <a:xfrm>
            <a:off x="653700" y="1170650"/>
            <a:ext cx="6711600" cy="579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Entropy formula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Here ‘Pi’ is simply the frequentist probability of an element/class ‘i’ in our data.</a:t>
            </a:r>
            <a:endParaRPr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Gain formula</a:t>
            </a:r>
            <a:r>
              <a:rPr lang="en-GB" sz="180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     </a:t>
            </a:r>
            <a:endParaRPr sz="18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6262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62626"/>
              </a:solidFill>
              <a:highlight>
                <a:schemeClr val="lt1"/>
              </a:highlight>
            </a:endParaRPr>
          </a:p>
        </p:txBody>
      </p:sp>
      <p:sp>
        <p:nvSpPr>
          <p:cNvPr id="200" name="Google Shape;200;g205b44d037f_0_70"/>
          <p:cNvSpPr txBox="1"/>
          <p:nvPr>
            <p:ph idx="2" type="body"/>
          </p:nvPr>
        </p:nvSpPr>
        <p:spPr>
          <a:xfrm>
            <a:off x="8549640" y="2423160"/>
            <a:ext cx="3200400" cy="329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205b44d037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50" y="1170650"/>
            <a:ext cx="3993984" cy="12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05b44d037f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700" y="4097625"/>
            <a:ext cx="6007725" cy="9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To be continued…</a:t>
            </a:r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923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2100"/>
              <a:t>My future goals regarding this project is to implement rest of the algorithms (Random forest, Logistic regression)</a:t>
            </a:r>
            <a:endParaRPr sz="21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8923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2100"/>
              <a:t>Increasing productivity of each of these algorithms.</a:t>
            </a:r>
            <a:endParaRPr sz="21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Here is my Repository link for spl-1:</a:t>
            </a:r>
            <a:r>
              <a:rPr lang="en-GB" u="sng">
                <a:solidFill>
                  <a:schemeClr val="hlink"/>
                </a:solidFill>
                <a:hlinkClick r:id="rId4"/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https://github.com/Abir-Ashab/SPL-1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type="title"/>
          </p:nvPr>
        </p:nvSpPr>
        <p:spPr>
          <a:xfrm>
            <a:off x="1069848" y="484632"/>
            <a:ext cx="10058400" cy="5687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THANK YOU!!!</a:t>
            </a:r>
            <a:endParaRPr/>
          </a:p>
        </p:txBody>
      </p:sp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1069850" y="178375"/>
            <a:ext cx="100584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433750" y="1940126"/>
            <a:ext cx="11330700" cy="4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190724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b="1" lang="en-GB" sz="2352"/>
              <a:t>Machine learning</a:t>
            </a:r>
            <a:r>
              <a:rPr lang="en-GB" sz="2352"/>
              <a:t> (</a:t>
            </a:r>
            <a:r>
              <a:rPr b="1" lang="en-GB" sz="2352"/>
              <a:t>ML</a:t>
            </a:r>
            <a:r>
              <a:rPr lang="en-GB" sz="2352"/>
              <a:t>) is a field of inquiry devoted to understanding and building methods that 'learn', that is, methods that</a:t>
            </a:r>
            <a:r>
              <a:rPr lang="en-GB" sz="2352"/>
              <a:t> l</a:t>
            </a:r>
            <a:r>
              <a:rPr lang="en-GB" sz="2352"/>
              <a:t>everage data to improve performance on some set of tasks.It is seen as a part of </a:t>
            </a:r>
            <a:r>
              <a:rPr lang="en-GB" sz="2352">
                <a:uFill>
                  <a:noFill/>
                </a:uFill>
                <a:hlinkClick r:id="rId4"/>
              </a:rPr>
              <a:t>artificial intelligence</a:t>
            </a:r>
            <a:r>
              <a:rPr lang="en-GB" sz="2352"/>
              <a:t>.</a:t>
            </a:r>
            <a:r>
              <a:rPr lang="en-GB" sz="2352"/>
              <a:t> </a:t>
            </a:r>
            <a:endParaRPr sz="2352"/>
          </a:p>
          <a:p>
            <a:pPr indent="-190724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GB" sz="2352"/>
              <a:t>It is used to make predictions about a data. It generally takes a training dataset to train itself and then check the accuracy on test dataset.</a:t>
            </a:r>
            <a:endParaRPr sz="2352"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  <a:p>
            <a:pPr indent="-191052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Bookman Old Style"/>
              <a:buChar char="▪"/>
            </a:pPr>
            <a:r>
              <a:rPr lang="en-GB" sz="2359">
                <a:solidFill>
                  <a:srgbClr val="202122"/>
                </a:solidFill>
              </a:rPr>
              <a:t>Machine learning algorithms build a model based on sample data, known as </a:t>
            </a:r>
            <a:r>
              <a:rPr lang="en-GB" sz="2359">
                <a:solidFill>
                  <a:srgbClr val="3366CC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2359">
                <a:solidFill>
                  <a:srgbClr val="202122"/>
                </a:solidFill>
              </a:rPr>
              <a:t>training data, in order to make predictions or decisions without being explicitly programmed to do so</a:t>
            </a:r>
            <a:endParaRPr sz="2359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3900" y="3422850"/>
            <a:ext cx="6319799" cy="22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1066798" y="62807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1066798" y="16720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There are several algorithms regarding machine learning in which some of them are widely used.Here I will construct some introductory and widely used ML algorithms using C,C++ which will make my road of learning ML easier and will build a strong base for doing something bigger in future.The algorithms I will construct are given below: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 </a:t>
            </a:r>
            <a:r>
              <a:rPr b="1" lang="en-GB"/>
              <a:t>-Logistic regression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-Decision tree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-Random forest 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-K-Nearest Neighbor(KNN) </a:t>
            </a:r>
            <a:endParaRPr b="1"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b="1" lang="en-GB"/>
              <a:t> -K-means</a:t>
            </a:r>
            <a:endParaRPr b="1"/>
          </a:p>
        </p:txBody>
      </p:sp>
      <p:sp>
        <p:nvSpPr>
          <p:cNvPr id="121" name="Google Shape;121;p3"/>
          <p:cNvSpPr txBox="1"/>
          <p:nvPr/>
        </p:nvSpPr>
        <p:spPr>
          <a:xfrm>
            <a:off x="1336225" y="1749875"/>
            <a:ext cx="31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>
            <p:ph type="title"/>
          </p:nvPr>
        </p:nvSpPr>
        <p:spPr>
          <a:xfrm>
            <a:off x="1337809" y="318053"/>
            <a:ext cx="9601196" cy="67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None/>
            </a:pPr>
            <a:r>
              <a:rPr b="1" lang="en-GB" u="sng"/>
              <a:t>Decision Tree</a:t>
            </a:r>
            <a:endParaRPr/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1065475" y="1065475"/>
            <a:ext cx="10145864" cy="53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Decision Tree Algorithm classifies a dataset based on some splitting criteria.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It decreases the randomness of the data in each stage and specifies the categories to classify the data.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7361" l="2553" r="1857" t="5100"/>
          <a:stretch/>
        </p:blipFill>
        <p:spPr>
          <a:xfrm>
            <a:off x="4357315" y="1614115"/>
            <a:ext cx="3684857" cy="356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3686" y="2077278"/>
            <a:ext cx="3279405" cy="2965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>
            <p:ph type="title"/>
          </p:nvPr>
        </p:nvSpPr>
        <p:spPr>
          <a:xfrm>
            <a:off x="1069848" y="484632"/>
            <a:ext cx="10058400" cy="922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Random Forest</a:t>
            </a:r>
            <a:endParaRPr u="sng"/>
          </a:p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763325" y="1407381"/>
            <a:ext cx="10694505" cy="4659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Random forest is a combination of multiple decision tree. This is used to solve the problem of over specification/overfitting.</a:t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The program makes several decision trees, each time with different criteria and then gives the average result of all the trees.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1205923" y="214372"/>
            <a:ext cx="10058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None/>
            </a:pPr>
            <a:r>
              <a:rPr lang="en-GB" u="sng"/>
              <a:t>K-Nearest Neighbours</a:t>
            </a:r>
            <a:endParaRPr u="sng"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723569" y="1160891"/>
            <a:ext cx="10813774" cy="492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GB"/>
              <a:t>Here the K-nearest neighbours algorithm work by calculating distance of all the data point from the unknown data point And then sort them to find k number of neighbours to the test data and then returns the class with highest frequency among those k neighbours.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GB"/>
              <a:t>Here the algorithm will return B for k=3 and A for k=7.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 b="6658" l="4381" r="6884" t="0"/>
          <a:stretch/>
        </p:blipFill>
        <p:spPr>
          <a:xfrm>
            <a:off x="3828552" y="2655817"/>
            <a:ext cx="3077155" cy="276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5b44d037f_0_14"/>
          <p:cNvSpPr txBox="1"/>
          <p:nvPr>
            <p:ph type="title"/>
          </p:nvPr>
        </p:nvSpPr>
        <p:spPr>
          <a:xfrm>
            <a:off x="1035875" y="-544300"/>
            <a:ext cx="10371300" cy="20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200" u="sng"/>
              <a:t>K-Means</a:t>
            </a:r>
            <a:endParaRPr sz="4200" u="sng"/>
          </a:p>
        </p:txBody>
      </p:sp>
      <p:sp>
        <p:nvSpPr>
          <p:cNvPr id="148" name="Google Shape;148;g205b44d037f_0_14"/>
          <p:cNvSpPr txBox="1"/>
          <p:nvPr>
            <p:ph idx="1" type="body"/>
          </p:nvPr>
        </p:nvSpPr>
        <p:spPr>
          <a:xfrm>
            <a:off x="1192325" y="1246423"/>
            <a:ext cx="10058400" cy="4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It divides all the data points in k different clusters.Here k = 3.</a:t>
            </a:r>
            <a:endParaRPr/>
          </a:p>
        </p:txBody>
      </p:sp>
      <p:pic>
        <p:nvPicPr>
          <p:cNvPr id="149" name="Google Shape;149;g205b44d037f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2638" y="1965025"/>
            <a:ext cx="4041326" cy="34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5b44d037f_0_21"/>
          <p:cNvSpPr txBox="1"/>
          <p:nvPr>
            <p:ph type="title"/>
          </p:nvPr>
        </p:nvSpPr>
        <p:spPr>
          <a:xfrm>
            <a:off x="802650" y="163000"/>
            <a:ext cx="10176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u="sng"/>
              <a:t>Logistic Regression</a:t>
            </a:r>
            <a:endParaRPr sz="3600" u="sng"/>
          </a:p>
        </p:txBody>
      </p:sp>
      <p:sp>
        <p:nvSpPr>
          <p:cNvPr id="155" name="Google Shape;155;g205b44d037f_0_21"/>
          <p:cNvSpPr txBox="1"/>
          <p:nvPr>
            <p:ph idx="1" type="body"/>
          </p:nvPr>
        </p:nvSpPr>
        <p:spPr>
          <a:xfrm>
            <a:off x="1066798" y="1159283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 sz="2500"/>
              <a:t>Logisti</a:t>
            </a:r>
            <a:r>
              <a:rPr lang="en-GB" sz="2400"/>
              <a:t>c regression is used in various fields including ML,mostly in medical fields and social science.</a:t>
            </a:r>
            <a:endParaRPr sz="2500"/>
          </a:p>
        </p:txBody>
      </p:sp>
      <p:pic>
        <p:nvPicPr>
          <p:cNvPr id="156" name="Google Shape;156;g205b44d037f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2750" y="3023050"/>
            <a:ext cx="6622350" cy="30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562425" y="162999"/>
            <a:ext cx="100584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000"/>
              <a:t>Progress till now….</a:t>
            </a:r>
            <a:endParaRPr sz="4000"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562423" y="1260308"/>
            <a:ext cx="100584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I have worked on </a:t>
            </a:r>
            <a:r>
              <a:rPr b="1" lang="en-GB"/>
              <a:t>KNN, K-Means and Decision Tree</a:t>
            </a:r>
            <a:r>
              <a:rPr lang="en-GB"/>
              <a:t> algorithms.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GB"/>
              <a:t>KNN</a:t>
            </a:r>
            <a:r>
              <a:rPr lang="en-GB"/>
              <a:t> : Here I took some data point as well as their class as input (i take the class as 1, 0 where 1 means dog and 0 means cat).After taking input I put an unknown point(2.3, 3.0) for knowing the class of this point(0 or 1).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/>
              <a:t>The number of times I take different k,the class of the unknown data point might differ also.Here is the input and output for my KNN Algorithm -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025" y="3880023"/>
            <a:ext cx="1405025" cy="28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4750" y="4752208"/>
            <a:ext cx="66960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2022-02-17T08:41:25Z</dcterms:created>
  <dc:creator>User</dc:creator>
</cp:coreProperties>
</file>